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1" r:id="rId6"/>
    <p:sldId id="260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CCDAC-4142-40F8-8F62-4408ED3FC908}" type="datetimeFigureOut">
              <a:rPr lang="en-AU" smtClean="0"/>
              <a:t>6/07/2012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E140E-2D8B-4DFC-A03C-DE0FB44335E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CCDAC-4142-40F8-8F62-4408ED3FC908}" type="datetimeFigureOut">
              <a:rPr lang="en-AU" smtClean="0"/>
              <a:t>6/07/2012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E140E-2D8B-4DFC-A03C-DE0FB44335E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CCDAC-4142-40F8-8F62-4408ED3FC908}" type="datetimeFigureOut">
              <a:rPr lang="en-AU" smtClean="0"/>
              <a:t>6/07/2012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E140E-2D8B-4DFC-A03C-DE0FB44335E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CCDAC-4142-40F8-8F62-4408ED3FC908}" type="datetimeFigureOut">
              <a:rPr lang="en-AU" smtClean="0"/>
              <a:t>6/07/2012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E140E-2D8B-4DFC-A03C-DE0FB44335E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CCDAC-4142-40F8-8F62-4408ED3FC908}" type="datetimeFigureOut">
              <a:rPr lang="en-AU" smtClean="0"/>
              <a:t>6/07/2012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E140E-2D8B-4DFC-A03C-DE0FB44335E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CCDAC-4142-40F8-8F62-4408ED3FC908}" type="datetimeFigureOut">
              <a:rPr lang="en-AU" smtClean="0"/>
              <a:t>6/07/2012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E140E-2D8B-4DFC-A03C-DE0FB44335E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CCDAC-4142-40F8-8F62-4408ED3FC908}" type="datetimeFigureOut">
              <a:rPr lang="en-AU" smtClean="0"/>
              <a:t>6/07/2012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E140E-2D8B-4DFC-A03C-DE0FB44335E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CCDAC-4142-40F8-8F62-4408ED3FC908}" type="datetimeFigureOut">
              <a:rPr lang="en-AU" smtClean="0"/>
              <a:t>6/07/2012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E140E-2D8B-4DFC-A03C-DE0FB44335E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CCDAC-4142-40F8-8F62-4408ED3FC908}" type="datetimeFigureOut">
              <a:rPr lang="en-AU" smtClean="0"/>
              <a:t>6/07/2012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E140E-2D8B-4DFC-A03C-DE0FB44335E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CCDAC-4142-40F8-8F62-4408ED3FC908}" type="datetimeFigureOut">
              <a:rPr lang="en-AU" smtClean="0"/>
              <a:t>6/07/2012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E140E-2D8B-4DFC-A03C-DE0FB44335E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CCDAC-4142-40F8-8F62-4408ED3FC908}" type="datetimeFigureOut">
              <a:rPr lang="en-AU" smtClean="0"/>
              <a:t>6/07/2012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E140E-2D8B-4DFC-A03C-DE0FB44335E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0CCDAC-4142-40F8-8F62-4408ED3FC908}" type="datetimeFigureOut">
              <a:rPr lang="en-AU" smtClean="0"/>
              <a:t>6/07/2012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5E140E-2D8B-4DFC-A03C-DE0FB44335ED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wmf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Lesson 2 Stage 3</a:t>
            </a:r>
            <a:br>
              <a:rPr lang="en-AU" dirty="0" smtClean="0"/>
            </a:br>
            <a:r>
              <a:rPr lang="en-AU" dirty="0" smtClean="0"/>
              <a:t>1 Hour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3886200"/>
            <a:ext cx="8496944" cy="2971800"/>
          </a:xfrm>
        </p:spPr>
        <p:txBody>
          <a:bodyPr>
            <a:normAutofit fontScale="77500" lnSpcReduction="20000"/>
          </a:bodyPr>
          <a:lstStyle/>
          <a:p>
            <a:r>
              <a:rPr lang="en-AU" b="1" u="sng" dirty="0" smtClean="0"/>
              <a:t>Abuse- physical and sexual</a:t>
            </a:r>
          </a:p>
          <a:p>
            <a:r>
              <a:rPr lang="en-AU" dirty="0" smtClean="0"/>
              <a:t>I can recognise abuse. Physical abuse is any non-accidental harm or injury to  a child by a parent, carer or other person. Sexual abuse is any unwanted sexual behaviour made towards a child</a:t>
            </a:r>
          </a:p>
          <a:p>
            <a:endParaRPr lang="en-AU" dirty="0"/>
          </a:p>
          <a:p>
            <a:r>
              <a:rPr lang="en-AU" dirty="0" smtClean="0"/>
              <a:t>Page 32 Child Protection Education</a:t>
            </a:r>
          </a:p>
          <a:p>
            <a:r>
              <a:rPr lang="en-AU" dirty="0" smtClean="0"/>
              <a:t>By Anna Gray</a:t>
            </a:r>
          </a:p>
          <a:p>
            <a:endParaRPr lang="en-AU" dirty="0"/>
          </a:p>
        </p:txBody>
      </p:sp>
      <p:pic>
        <p:nvPicPr>
          <p:cNvPr id="6146" name="Picture 2" descr="C:\Users\An\AppData\Local\Microsoft\Windows\Temporary Internet Files\Content.IE5\442K4A9F\MC90023244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04664"/>
            <a:ext cx="1929897" cy="1572285"/>
          </a:xfrm>
          <a:prstGeom prst="rect">
            <a:avLst/>
          </a:prstGeom>
          <a:noFill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692696"/>
            <a:ext cx="176212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Write the heading </a:t>
            </a:r>
            <a:r>
              <a:rPr lang="en-AU" b="1" dirty="0" smtClean="0"/>
              <a:t>Physical Abuse and Sexual Abuse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Write the heading </a:t>
            </a:r>
            <a:r>
              <a:rPr lang="en-AU" b="1" dirty="0" smtClean="0"/>
              <a:t>Main Idea</a:t>
            </a:r>
          </a:p>
          <a:p>
            <a:r>
              <a:rPr lang="en-AU" dirty="0" smtClean="0"/>
              <a:t>Write - </a:t>
            </a:r>
            <a:r>
              <a:rPr lang="en-AU" b="1" dirty="0" smtClean="0"/>
              <a:t>I can recognise abuse. Physical abuse is any non-accidental harm or injury to  a child by a parent, carer or other person. Physical abuse harms a child physically. Sexual abuse is any unwanted sexual behaviour made towards a child.</a:t>
            </a:r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b="1" dirty="0" smtClean="0"/>
              <a:t>OK touch and not OK touch</a:t>
            </a:r>
            <a:br>
              <a:rPr lang="en-AU" b="1" dirty="0" smtClean="0"/>
            </a:br>
            <a:r>
              <a:rPr lang="en-AU" b="1" dirty="0" smtClean="0"/>
              <a:t>(appropriate and inappropriate)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The five factors that help us decide what is ok and what is not ok are: WHO? WHAT? WHERE? WHEN? HOW?</a:t>
            </a:r>
          </a:p>
          <a:p>
            <a:endParaRPr lang="en-AU" dirty="0"/>
          </a:p>
          <a:p>
            <a:r>
              <a:rPr lang="en-AU" dirty="0" smtClean="0"/>
              <a:t>Draw a table with two columns Appropriate and Inappropriate. Give at least 5 examples of each.</a:t>
            </a:r>
          </a:p>
        </p:txBody>
      </p:sp>
      <p:pic>
        <p:nvPicPr>
          <p:cNvPr id="1026" name="Picture 2" descr="C:\Users\An\AppData\Local\Microsoft\Windows\Temporary Internet Files\Content.IE5\442K4A9F\MP90044243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5301208"/>
            <a:ext cx="1623883" cy="832933"/>
          </a:xfrm>
          <a:prstGeom prst="rect">
            <a:avLst/>
          </a:prstGeom>
          <a:noFill/>
        </p:spPr>
      </p:pic>
      <p:pic>
        <p:nvPicPr>
          <p:cNvPr id="1027" name="Picture 3" descr="C:\Users\An\AppData\Local\Microsoft\Windows\Temporary Internet Files\Content.IE5\447B9SP1\MC90023298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5229200"/>
            <a:ext cx="2014396" cy="1382162"/>
          </a:xfrm>
          <a:prstGeom prst="rect">
            <a:avLst/>
          </a:prstGeom>
          <a:noFill/>
        </p:spPr>
      </p:pic>
      <p:pic>
        <p:nvPicPr>
          <p:cNvPr id="1028" name="Picture 4" descr="C:\Users\An\AppData\Local\Microsoft\Windows\Temporary Internet Files\Content.IE5\AL8F19XS\MP900422298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4797152"/>
            <a:ext cx="990339" cy="1484784"/>
          </a:xfrm>
          <a:prstGeom prst="rect">
            <a:avLst/>
          </a:prstGeom>
          <a:noFill/>
        </p:spPr>
      </p:pic>
      <p:pic>
        <p:nvPicPr>
          <p:cNvPr id="1029" name="Picture 5" descr="C:\Users\An\AppData\Local\Microsoft\Windows\Temporary Internet Files\Content.IE5\442K4A9F\MP900409513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5301208"/>
            <a:ext cx="1284120" cy="843707"/>
          </a:xfrm>
          <a:prstGeom prst="rect">
            <a:avLst/>
          </a:prstGeom>
          <a:noFill/>
        </p:spPr>
      </p:pic>
      <p:pic>
        <p:nvPicPr>
          <p:cNvPr id="1030" name="Picture 6" descr="C:\Users\An\AppData\Local\Microsoft\Windows\Temporary Internet Files\Content.IE5\57CS0YHM\MC900231124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48264" y="5229200"/>
            <a:ext cx="1056573" cy="10606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Students create a list of physical injuries, harm or actions that could be classified as abuse. (in small groups)</a:t>
            </a:r>
            <a:endParaRPr lang="en-AU" dirty="0"/>
          </a:p>
        </p:txBody>
      </p:sp>
      <p:pic>
        <p:nvPicPr>
          <p:cNvPr id="2050" name="Picture 2" descr="C:\Users\An\AppData\Local\Microsoft\Windows\Temporary Internet Files\Content.IE5\442K4A9F\MC900232446[1]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07051" y="3077039"/>
            <a:ext cx="1929897" cy="157228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3568" y="4869160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Abuse is never OK. Every child has the right to be safe and to be protected from harm and abuse.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Discussion</a:t>
            </a:r>
            <a:endParaRPr lang="en-A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71326" y="692696"/>
            <a:ext cx="4560913" cy="602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23528" y="5301208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What should you do </a:t>
            </a:r>
            <a:endParaRPr lang="en-AU" dirty="0"/>
          </a:p>
        </p:txBody>
      </p:sp>
      <p:sp>
        <p:nvSpPr>
          <p:cNvPr id="6" name="Right Arrow 5"/>
          <p:cNvSpPr/>
          <p:nvPr/>
        </p:nvSpPr>
        <p:spPr>
          <a:xfrm>
            <a:off x="971600" y="6165304"/>
            <a:ext cx="1224136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It can be very difficult for children to talk about </a:t>
            </a:r>
            <a:r>
              <a:rPr lang="en-AU" b="1" u="sng" dirty="0" smtClean="0"/>
              <a:t>physical abuse </a:t>
            </a:r>
            <a:r>
              <a:rPr lang="en-AU" dirty="0" smtClean="0"/>
              <a:t>and it can be even more difficult to talk about </a:t>
            </a:r>
            <a:r>
              <a:rPr lang="en-AU" b="1" u="sng" dirty="0" smtClean="0"/>
              <a:t>sexual abuse</a:t>
            </a:r>
            <a:endParaRPr lang="en-AU" b="1" u="sng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5737" y="2708920"/>
            <a:ext cx="7792727" cy="3956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0"/>
            <a:ext cx="61926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1988840"/>
            <a:ext cx="16196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Decide whether the situation is sexual abuse or not sexual abuse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247</Words>
  <Application>Microsoft Office PowerPoint</Application>
  <PresentationFormat>On-screen Show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Lesson 2 Stage 3 1 Hour</vt:lpstr>
      <vt:lpstr>Write the heading Physical Abuse and Sexual Abuse</vt:lpstr>
      <vt:lpstr>OK touch and not OK touch (appropriate and inappropriate)</vt:lpstr>
      <vt:lpstr>Students create a list of physical injuries, harm or actions that could be classified as abuse. (in small groups)</vt:lpstr>
      <vt:lpstr>Discussion</vt:lpstr>
      <vt:lpstr>It can be very difficult for children to talk about physical abuse and it can be even more difficult to talk about sexual abuse</vt:lpstr>
      <vt:lpstr>Slide 7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2 1 Hour</dc:title>
  <dc:creator>Anna</dc:creator>
  <cp:lastModifiedBy>Anna</cp:lastModifiedBy>
  <cp:revision>4</cp:revision>
  <dcterms:created xsi:type="dcterms:W3CDTF">2012-07-06T03:46:49Z</dcterms:created>
  <dcterms:modified xsi:type="dcterms:W3CDTF">2012-07-06T04:54:09Z</dcterms:modified>
</cp:coreProperties>
</file>